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9" autoAdjust="0"/>
  </p:normalViewPr>
  <p:slideViewPr>
    <p:cSldViewPr>
      <p:cViewPr>
        <p:scale>
          <a:sx n="66" d="100"/>
          <a:sy n="66" d="100"/>
        </p:scale>
        <p:origin x="-2244" y="-33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7082" y="4409808"/>
            <a:ext cx="5337885" cy="1960033"/>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757082" y="6369840"/>
            <a:ext cx="5337885" cy="114856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757082" y="2409815"/>
            <a:ext cx="5342310" cy="54019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94671" y="900964"/>
            <a:ext cx="1104722" cy="69137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7082" y="900965"/>
            <a:ext cx="4100668" cy="69137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7082" y="4411441"/>
            <a:ext cx="5337884" cy="19584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757082" y="6369841"/>
            <a:ext cx="5337884" cy="11472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7082" y="900966"/>
            <a:ext cx="5342310" cy="123263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57082" y="2412999"/>
            <a:ext cx="2603458" cy="5401735"/>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97461" y="2412999"/>
            <a:ext cx="2601932" cy="540173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99671" y="2417236"/>
            <a:ext cx="2360868" cy="768349"/>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7082" y="3185586"/>
            <a:ext cx="2603458" cy="4629148"/>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44050" y="2417236"/>
            <a:ext cx="2356866" cy="768349"/>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97461" y="3185586"/>
            <a:ext cx="2603456" cy="4629148"/>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7081" y="594783"/>
            <a:ext cx="1995488" cy="1581148"/>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2889491" y="594783"/>
            <a:ext cx="3209902" cy="721995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57081" y="2175933"/>
            <a:ext cx="1995488" cy="56387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19AD08-1071-4929-99F8-246133CAB7B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7082" y="1849411"/>
            <a:ext cx="2611040" cy="1484339"/>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757082" y="3333749"/>
            <a:ext cx="2611040" cy="33736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049E25-1A4E-4242-9160-4C17D2DD32C5}" type="datetimeFigureOut">
              <a:rPr lang="tr-TR" smtClean="0"/>
              <a:pPr/>
              <a:t>20.04.2012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19AD08-1071-4929-99F8-246133CAB7BD}" type="slidenum">
              <a:rPr lang="tr-TR" smtClean="0"/>
              <a:pPr/>
              <a:t>‹#›</a:t>
            </a:fld>
            <a:endParaRPr lang="tr-TR"/>
          </a:p>
        </p:txBody>
      </p:sp>
      <p:grpSp>
        <p:nvGrpSpPr>
          <p:cNvPr id="17" name="Group 16"/>
          <p:cNvGrpSpPr/>
          <p:nvPr/>
        </p:nvGrpSpPr>
        <p:grpSpPr>
          <a:xfrm>
            <a:off x="3539071" y="1324101"/>
            <a:ext cx="1385354" cy="2040585"/>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3657600" y="2133600"/>
            <a:ext cx="2571750" cy="4572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7" y="-22"/>
            <a:ext cx="6939260" cy="9144051"/>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757082" y="900966"/>
            <a:ext cx="5343835" cy="1232633"/>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57082" y="2409815"/>
            <a:ext cx="5343834" cy="5401916"/>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28008" y="7935748"/>
            <a:ext cx="1600200" cy="486833"/>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9A049E25-1A4E-4242-9160-4C17D2DD32C5}" type="datetimeFigureOut">
              <a:rPr lang="tr-TR" smtClean="0"/>
              <a:pPr/>
              <a:t>20.04.2012</a:t>
            </a:fld>
            <a:endParaRPr lang="tr-TR"/>
          </a:p>
        </p:txBody>
      </p:sp>
      <p:sp>
        <p:nvSpPr>
          <p:cNvPr id="5" name="Footer Placeholder 4"/>
          <p:cNvSpPr>
            <a:spLocks noGrp="1"/>
          </p:cNvSpPr>
          <p:nvPr>
            <p:ph type="ftr" sz="quarter" idx="3"/>
          </p:nvPr>
        </p:nvSpPr>
        <p:spPr>
          <a:xfrm>
            <a:off x="885709" y="7935748"/>
            <a:ext cx="3942299" cy="486833"/>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429494" y="7935748"/>
            <a:ext cx="456215" cy="486833"/>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8C19AD08-1071-4929-99F8-246133CAB7B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4744" y="1547664"/>
            <a:ext cx="4986340" cy="4855504"/>
          </a:xfrm>
        </p:spPr>
        <p:txBody>
          <a:bodyPr>
            <a:normAutofit fontScale="90000"/>
          </a:bodyPr>
          <a:lstStyle/>
          <a:p>
            <a:pPr lvl="0" algn="ctr">
              <a:defRPr/>
            </a:pPr>
            <a:r>
              <a:rPr lang="tr-TR" sz="3100" dirty="0" smtClean="0">
                <a:solidFill>
                  <a:schemeClr val="tx1"/>
                </a:solidFill>
                <a:latin typeface="Comic Sans MS" pitchFamily="66" charset="0"/>
                <a:cs typeface="Times New Roman" pitchFamily="18" charset="0"/>
              </a:rPr>
              <a:t/>
            </a:r>
            <a:br>
              <a:rPr lang="tr-TR" sz="3100" dirty="0" smtClean="0">
                <a:solidFill>
                  <a:schemeClr val="tx1"/>
                </a:solidFill>
                <a:latin typeface="Comic Sans MS" pitchFamily="66" charset="0"/>
                <a:cs typeface="Times New Roman" pitchFamily="18" charset="0"/>
              </a:rPr>
            </a:br>
            <a:r>
              <a:rPr lang="tr-TR" sz="3100" dirty="0" smtClean="0">
                <a:solidFill>
                  <a:schemeClr val="tx1"/>
                </a:solidFill>
                <a:latin typeface="Comic Sans MS" pitchFamily="66" charset="0"/>
                <a:cs typeface="Times New Roman" pitchFamily="18" charset="0"/>
              </a:rPr>
              <a:t>T.C. </a:t>
            </a:r>
            <a:br>
              <a:rPr lang="tr-TR" sz="3100" dirty="0" smtClean="0">
                <a:solidFill>
                  <a:schemeClr val="tx1"/>
                </a:solidFill>
                <a:latin typeface="Comic Sans MS" pitchFamily="66" charset="0"/>
                <a:cs typeface="Times New Roman" pitchFamily="18" charset="0"/>
              </a:rPr>
            </a:br>
            <a:r>
              <a:rPr lang="tr-TR" sz="2000" dirty="0" smtClean="0">
                <a:solidFill>
                  <a:schemeClr val="tx1"/>
                </a:solidFill>
                <a:latin typeface="Comic Sans MS" pitchFamily="66" charset="0"/>
                <a:cs typeface="Times New Roman" pitchFamily="18" charset="0"/>
              </a:rPr>
              <a:t>ROMA BÜYÜKELÇİSİ </a:t>
            </a:r>
            <a:br>
              <a:rPr lang="tr-TR" sz="2000" dirty="0" smtClean="0">
                <a:solidFill>
                  <a:schemeClr val="tx1"/>
                </a:solidFill>
                <a:latin typeface="Comic Sans MS" pitchFamily="66" charset="0"/>
                <a:cs typeface="Times New Roman" pitchFamily="18" charset="0"/>
              </a:rPr>
            </a:br>
            <a:r>
              <a:rPr lang="tr-TR" sz="2000" dirty="0" smtClean="0">
                <a:solidFill>
                  <a:schemeClr val="tx1"/>
                </a:solidFill>
                <a:latin typeface="Comic Sans MS" pitchFamily="66" charset="0"/>
                <a:cs typeface="Times New Roman" pitchFamily="18" charset="0"/>
              </a:rPr>
              <a:t>HAKKI AKİL VE BAYAN İNCİ AKİL</a:t>
            </a:r>
            <a:br>
              <a:rPr lang="tr-TR" sz="2000" dirty="0" smtClean="0">
                <a:solidFill>
                  <a:schemeClr val="tx1"/>
                </a:solidFill>
                <a:latin typeface="Comic Sans MS" pitchFamily="66" charset="0"/>
                <a:cs typeface="Times New Roman" pitchFamily="18" charset="0"/>
              </a:rPr>
            </a:br>
            <a:r>
              <a:rPr lang="tr-TR" sz="2000" dirty="0" smtClean="0">
                <a:latin typeface="Comic Sans MS" pitchFamily="66" charset="0"/>
                <a:cs typeface="Times New Roman" pitchFamily="18" charset="0"/>
              </a:rPr>
              <a:t/>
            </a:r>
            <a:br>
              <a:rPr lang="tr-TR" sz="2000" dirty="0" smtClean="0">
                <a:latin typeface="Comic Sans MS" pitchFamily="66" charset="0"/>
                <a:cs typeface="Times New Roman" pitchFamily="18" charset="0"/>
              </a:rPr>
            </a:br>
            <a:r>
              <a:rPr lang="tr-TR" sz="2000" dirty="0" smtClean="0">
                <a:latin typeface="Comic Sans MS" pitchFamily="66" charset="0"/>
                <a:cs typeface="Times New Roman" pitchFamily="18" charset="0"/>
              </a:rPr>
              <a:t/>
            </a:r>
            <a:br>
              <a:rPr lang="tr-TR" sz="2000" dirty="0" smtClean="0">
                <a:latin typeface="Comic Sans MS" pitchFamily="66" charset="0"/>
                <a:cs typeface="Times New Roman" pitchFamily="18" charset="0"/>
              </a:rPr>
            </a:br>
            <a:r>
              <a:rPr lang="tr-TR" sz="2000" dirty="0" smtClean="0">
                <a:latin typeface="Comic Sans MS" pitchFamily="66" charset="0"/>
                <a:cs typeface="Times New Roman" pitchFamily="18" charset="0"/>
              </a:rPr>
              <a:t/>
            </a:r>
            <a:br>
              <a:rPr lang="tr-TR" sz="2000" dirty="0" smtClean="0">
                <a:latin typeface="Comic Sans MS" pitchFamily="66" charset="0"/>
                <a:cs typeface="Times New Roman" pitchFamily="18" charset="0"/>
              </a:rPr>
            </a:br>
            <a:r>
              <a:rPr lang="tr-TR" sz="2400" b="0" spc="100" dirty="0" smtClean="0">
                <a:solidFill>
                  <a:schemeClr val="accent5">
                    <a:lumMod val="50000"/>
                  </a:schemeClr>
                </a:solidFill>
                <a:latin typeface="Comic Sans MS" pitchFamily="66" charset="0"/>
              </a:rPr>
              <a:t>23 NİSAN ULUSAL EGEMENLİK VE ÇOCUK BAYRAMI </a:t>
            </a:r>
            <a:r>
              <a:rPr lang="tr-TR" sz="2400" b="0" spc="100" dirty="0" smtClean="0">
                <a:solidFill>
                  <a:schemeClr val="tx1"/>
                </a:solidFill>
                <a:latin typeface="Comic Sans MS" pitchFamily="66" charset="0"/>
              </a:rPr>
              <a:t>VESİLESİYLE</a:t>
            </a:r>
            <a:br>
              <a:rPr lang="tr-TR" sz="2400" b="0" spc="100" dirty="0" smtClean="0">
                <a:solidFill>
                  <a:schemeClr val="tx1"/>
                </a:solidFill>
                <a:latin typeface="Comic Sans MS" pitchFamily="66" charset="0"/>
              </a:rPr>
            </a:br>
            <a:r>
              <a:rPr lang="tr-TR" sz="2400" b="0" spc="100" dirty="0" smtClean="0">
                <a:solidFill>
                  <a:schemeClr val="tx1"/>
                </a:solidFill>
                <a:latin typeface="Comic Sans MS" pitchFamily="66" charset="0"/>
              </a:rPr>
              <a:t/>
            </a:r>
            <a:br>
              <a:rPr lang="tr-TR" sz="2400" b="0" spc="100" dirty="0" smtClean="0">
                <a:solidFill>
                  <a:schemeClr val="tx1"/>
                </a:solidFill>
                <a:latin typeface="Comic Sans MS" pitchFamily="66" charset="0"/>
              </a:rPr>
            </a:br>
            <a:r>
              <a:rPr lang="tr-TR" sz="2400" b="0" spc="100" dirty="0" smtClean="0">
                <a:solidFill>
                  <a:schemeClr val="tx1"/>
                </a:solidFill>
                <a:latin typeface="Comic Sans MS" pitchFamily="66" charset="0"/>
              </a:rPr>
              <a:t>25 NİSAN 2012</a:t>
            </a:r>
            <a:br>
              <a:rPr lang="tr-TR" sz="2400" b="0" spc="100" dirty="0" smtClean="0">
                <a:solidFill>
                  <a:schemeClr val="tx1"/>
                </a:solidFill>
                <a:latin typeface="Comic Sans MS" pitchFamily="66" charset="0"/>
              </a:rPr>
            </a:br>
            <a:r>
              <a:rPr lang="tr-TR" sz="2400" spc="100" dirty="0" smtClean="0">
                <a:solidFill>
                  <a:schemeClr val="tx1"/>
                </a:solidFill>
                <a:latin typeface="Comic Sans MS" pitchFamily="66" charset="0"/>
              </a:rPr>
              <a:t>ÇARŞAMBA GÜNÜ</a:t>
            </a:r>
            <a:r>
              <a:rPr lang="tr-TR" sz="2400" b="0" spc="100" dirty="0" smtClean="0">
                <a:latin typeface="Comic Sans MS" pitchFamily="66" charset="0"/>
              </a:rPr>
              <a:t/>
            </a:r>
            <a:br>
              <a:rPr lang="tr-TR" sz="2400" b="0" spc="100" dirty="0" smtClean="0">
                <a:latin typeface="Comic Sans MS" pitchFamily="66" charset="0"/>
              </a:rPr>
            </a:br>
            <a:r>
              <a:rPr lang="tr-TR" sz="2400" b="0" spc="100" dirty="0" smtClean="0">
                <a:latin typeface="Comic Sans MS" pitchFamily="66" charset="0"/>
              </a:rPr>
              <a:t/>
            </a:r>
            <a:br>
              <a:rPr lang="tr-TR" sz="2400" b="0" spc="100" dirty="0" smtClean="0">
                <a:latin typeface="Comic Sans MS" pitchFamily="66" charset="0"/>
              </a:rPr>
            </a:br>
            <a:r>
              <a:rPr lang="tr-TR" sz="2400" b="0" cap="all" spc="100" dirty="0" smtClean="0">
                <a:solidFill>
                  <a:schemeClr val="accent5">
                    <a:lumMod val="50000"/>
                  </a:schemeClr>
                </a:solidFill>
                <a:latin typeface="Comic Sans MS" pitchFamily="66" charset="0"/>
                <a:ea typeface="+mn-ea"/>
                <a:cs typeface="+mn-cs"/>
              </a:rPr>
              <a:t>Tüm </a:t>
            </a:r>
            <a:r>
              <a:rPr lang="tr-TR" sz="2400" b="0" cap="all" spc="100" dirty="0" err="1" smtClean="0">
                <a:solidFill>
                  <a:schemeClr val="accent5">
                    <a:lumMod val="50000"/>
                  </a:schemeClr>
                </a:solidFill>
                <a:latin typeface="Comic Sans MS" pitchFamily="66" charset="0"/>
                <a:ea typeface="+mn-ea"/>
                <a:cs typeface="+mn-cs"/>
              </a:rPr>
              <a:t>çocuklarImIzI</a:t>
            </a:r>
            <a:r>
              <a:rPr lang="tr-TR" sz="2400" b="0" cap="all" spc="100" dirty="0" smtClean="0">
                <a:solidFill>
                  <a:schemeClr val="accent5">
                    <a:lumMod val="50000"/>
                  </a:schemeClr>
                </a:solidFill>
                <a:latin typeface="Comic Sans MS" pitchFamily="66" charset="0"/>
                <a:ea typeface="+mn-ea"/>
                <a:cs typeface="+mn-cs"/>
              </a:rPr>
              <a:t> </a:t>
            </a:r>
            <a:br>
              <a:rPr lang="tr-TR" sz="2400" b="0" cap="all" spc="100" dirty="0" smtClean="0">
                <a:solidFill>
                  <a:schemeClr val="accent5">
                    <a:lumMod val="50000"/>
                  </a:schemeClr>
                </a:solidFill>
                <a:latin typeface="Comic Sans MS" pitchFamily="66" charset="0"/>
                <a:ea typeface="+mn-ea"/>
                <a:cs typeface="+mn-cs"/>
              </a:rPr>
            </a:br>
            <a:r>
              <a:rPr lang="tr-TR" sz="2400" b="0" cap="all" spc="100" dirty="0" err="1" smtClean="0">
                <a:solidFill>
                  <a:schemeClr val="accent5">
                    <a:lumMod val="50000"/>
                  </a:schemeClr>
                </a:solidFill>
                <a:latin typeface="Comic Sans MS" pitchFamily="66" charset="0"/>
                <a:ea typeface="+mn-ea"/>
                <a:cs typeface="+mn-cs"/>
              </a:rPr>
              <a:t>aİlelerİ</a:t>
            </a:r>
            <a:r>
              <a:rPr lang="tr-TR" sz="2400" b="0" cap="all" spc="100" dirty="0" smtClean="0">
                <a:solidFill>
                  <a:schemeClr val="accent5">
                    <a:lumMod val="50000"/>
                  </a:schemeClr>
                </a:solidFill>
                <a:latin typeface="Comic Sans MS" pitchFamily="66" charset="0"/>
                <a:ea typeface="+mn-ea"/>
                <a:cs typeface="+mn-cs"/>
              </a:rPr>
              <a:t> İle </a:t>
            </a:r>
            <a:r>
              <a:rPr lang="tr-TR" sz="2400" b="0" cap="all" spc="100" dirty="0" err="1" smtClean="0">
                <a:solidFill>
                  <a:schemeClr val="accent5">
                    <a:lumMod val="50000"/>
                  </a:schemeClr>
                </a:solidFill>
                <a:latin typeface="Comic Sans MS" pitchFamily="66" charset="0"/>
                <a:ea typeface="+mn-ea"/>
                <a:cs typeface="+mn-cs"/>
              </a:rPr>
              <a:t>bİrlİkte</a:t>
            </a:r>
            <a:r>
              <a:rPr lang="tr-TR" sz="2400" b="0" cap="all" spc="100" dirty="0" smtClean="0">
                <a:solidFill>
                  <a:srgbClr val="575F6D"/>
                </a:solidFill>
                <a:latin typeface="Comic Sans MS" pitchFamily="66" charset="0"/>
                <a:ea typeface="+mn-ea"/>
                <a:cs typeface="+mn-cs"/>
              </a:rPr>
              <a:t/>
            </a:r>
            <a:br>
              <a:rPr lang="tr-TR" sz="2400" b="0" cap="all" spc="100" dirty="0" smtClean="0">
                <a:solidFill>
                  <a:srgbClr val="575F6D"/>
                </a:solidFill>
                <a:latin typeface="Comic Sans MS" pitchFamily="66" charset="0"/>
                <a:ea typeface="+mn-ea"/>
                <a:cs typeface="+mn-cs"/>
              </a:rPr>
            </a:br>
            <a:r>
              <a:rPr lang="tr-TR" sz="2400" cap="all" spc="100" dirty="0" smtClean="0">
                <a:solidFill>
                  <a:schemeClr val="tx1"/>
                </a:solidFill>
                <a:latin typeface="Comic Sans MS" pitchFamily="66" charset="0"/>
                <a:ea typeface="+mn-ea"/>
                <a:cs typeface="+mn-cs"/>
              </a:rPr>
              <a:t>EUR </a:t>
            </a:r>
            <a:r>
              <a:rPr lang="tr-TR" sz="2400" cap="all" spc="100" dirty="0" err="1" smtClean="0">
                <a:solidFill>
                  <a:schemeClr val="tx1"/>
                </a:solidFill>
                <a:latin typeface="Comic Sans MS" pitchFamily="66" charset="0"/>
                <a:ea typeface="+mn-ea"/>
                <a:cs typeface="+mn-cs"/>
              </a:rPr>
              <a:t>PARKI</a:t>
            </a:r>
            <a:r>
              <a:rPr lang="tr-TR" sz="2400" b="0" cap="all" spc="100" dirty="0" err="1" smtClean="0">
                <a:solidFill>
                  <a:schemeClr val="tx1"/>
                </a:solidFill>
                <a:latin typeface="Comic Sans MS" pitchFamily="66" charset="0"/>
                <a:ea typeface="+mn-ea"/>
                <a:cs typeface="+mn-cs"/>
              </a:rPr>
              <a:t>’NdA</a:t>
            </a:r>
            <a:r>
              <a:rPr lang="tr-TR" sz="2400" b="0" cap="all" spc="100" dirty="0" smtClean="0">
                <a:solidFill>
                  <a:schemeClr val="tx1"/>
                </a:solidFill>
                <a:latin typeface="Comic Sans MS" pitchFamily="66" charset="0"/>
                <a:ea typeface="+mn-ea"/>
                <a:cs typeface="+mn-cs"/>
              </a:rPr>
              <a:t> düzenlenecek </a:t>
            </a:r>
            <a:r>
              <a:rPr lang="tr-TR" sz="2400" b="0" cap="none" spc="100" dirty="0" smtClean="0">
                <a:solidFill>
                  <a:schemeClr val="tx1"/>
                </a:solidFill>
                <a:latin typeface="Comic Sans MS" pitchFamily="66" charset="0"/>
                <a:ea typeface="+mn-ea"/>
                <a:cs typeface="+mn-cs"/>
              </a:rPr>
              <a:t>ETKİNLİĞE </a:t>
            </a:r>
            <a:r>
              <a:rPr lang="tr-TR" sz="2400" b="0" cap="all" spc="100" dirty="0" smtClean="0">
                <a:solidFill>
                  <a:schemeClr val="tx1"/>
                </a:solidFill>
                <a:latin typeface="Comic Sans MS" pitchFamily="66" charset="0"/>
                <a:ea typeface="+mn-ea"/>
                <a:cs typeface="+mn-cs"/>
              </a:rPr>
              <a:t>Beklerler</a:t>
            </a:r>
            <a:r>
              <a:rPr lang="tr-TR" sz="2400" b="0" dirty="0" smtClean="0">
                <a:solidFill>
                  <a:schemeClr val="tx1"/>
                </a:solidFill>
                <a:latin typeface="Comic Sans MS" pitchFamily="66" charset="0"/>
                <a:ea typeface="+mn-ea"/>
                <a:cs typeface="+mn-cs"/>
              </a:rPr>
              <a:t/>
            </a:r>
            <a:br>
              <a:rPr lang="tr-TR" sz="2400" b="0" dirty="0" smtClean="0">
                <a:solidFill>
                  <a:schemeClr val="tx1"/>
                </a:solidFill>
                <a:latin typeface="Comic Sans MS" pitchFamily="66" charset="0"/>
                <a:ea typeface="+mn-ea"/>
                <a:cs typeface="+mn-cs"/>
              </a:rPr>
            </a:br>
            <a:endParaRPr lang="tr-TR" sz="2400" b="0" dirty="0">
              <a:solidFill>
                <a:schemeClr val="tx1"/>
              </a:solidFill>
              <a:latin typeface="Comic Sans MS" pitchFamily="66" charset="0"/>
            </a:endParaRPr>
          </a:p>
        </p:txBody>
      </p:sp>
      <p:sp>
        <p:nvSpPr>
          <p:cNvPr id="3" name="Subtitle 2"/>
          <p:cNvSpPr>
            <a:spLocks noGrp="1"/>
          </p:cNvSpPr>
          <p:nvPr>
            <p:ph type="subTitle" idx="1"/>
          </p:nvPr>
        </p:nvSpPr>
        <p:spPr>
          <a:xfrm>
            <a:off x="1181721" y="6516216"/>
            <a:ext cx="5214950" cy="1044176"/>
          </a:xfrm>
        </p:spPr>
        <p:txBody>
          <a:bodyPr>
            <a:normAutofit lnSpcReduction="10000"/>
          </a:bodyPr>
          <a:lstStyle/>
          <a:p>
            <a:r>
              <a:rPr lang="tr-TR" sz="1600" cap="all" dirty="0" smtClean="0">
                <a:solidFill>
                  <a:schemeClr val="tx1"/>
                </a:solidFill>
                <a:latin typeface="Comic Sans MS" pitchFamily="66" charset="0"/>
                <a:cs typeface="Calibri" pitchFamily="34" charset="0"/>
              </a:rPr>
              <a:t>TARİH: </a:t>
            </a:r>
            <a:r>
              <a:rPr lang="tr-TR" sz="1600" b="0" cap="all" dirty="0" smtClean="0">
                <a:solidFill>
                  <a:schemeClr val="tx1"/>
                </a:solidFill>
                <a:latin typeface="Comic Sans MS" pitchFamily="66" charset="0"/>
                <a:cs typeface="Calibri" pitchFamily="34" charset="0"/>
              </a:rPr>
              <a:t>25 </a:t>
            </a:r>
            <a:r>
              <a:rPr lang="tr-TR" sz="1600" b="0" cap="all" dirty="0" err="1" smtClean="0">
                <a:solidFill>
                  <a:schemeClr val="tx1"/>
                </a:solidFill>
                <a:latin typeface="Comic Sans MS" pitchFamily="66" charset="0"/>
                <a:cs typeface="Calibri" pitchFamily="34" charset="0"/>
              </a:rPr>
              <a:t>nİsan</a:t>
            </a:r>
            <a:r>
              <a:rPr lang="tr-TR" sz="1600" b="0" cap="all" dirty="0" smtClean="0">
                <a:solidFill>
                  <a:schemeClr val="tx1"/>
                </a:solidFill>
                <a:latin typeface="Comic Sans MS" pitchFamily="66" charset="0"/>
                <a:cs typeface="Calibri" pitchFamily="34" charset="0"/>
              </a:rPr>
              <a:t> 2012, çarşamba</a:t>
            </a:r>
          </a:p>
          <a:p>
            <a:r>
              <a:rPr lang="tr-TR" sz="1600" cap="all" dirty="0" smtClean="0">
                <a:solidFill>
                  <a:schemeClr val="tx1"/>
                </a:solidFill>
                <a:latin typeface="Comic Sans MS" pitchFamily="66" charset="0"/>
                <a:cs typeface="Calibri" pitchFamily="34" charset="0"/>
              </a:rPr>
              <a:t>sAAT: </a:t>
            </a:r>
            <a:r>
              <a:rPr lang="tr-TR" sz="1600" b="0" cap="all" dirty="0" smtClean="0">
                <a:solidFill>
                  <a:schemeClr val="tx1"/>
                </a:solidFill>
                <a:latin typeface="Comic Sans MS" pitchFamily="66" charset="0"/>
                <a:cs typeface="Calibri" pitchFamily="34" charset="0"/>
              </a:rPr>
              <a:t>11:00</a:t>
            </a:r>
            <a:endParaRPr lang="tr-TR" sz="1600" b="0" dirty="0" smtClean="0">
              <a:solidFill>
                <a:schemeClr val="tx1"/>
              </a:solidFill>
              <a:latin typeface="Comic Sans MS" pitchFamily="66" charset="0"/>
              <a:cs typeface="Calibri" pitchFamily="34" charset="0"/>
            </a:endParaRPr>
          </a:p>
          <a:p>
            <a:r>
              <a:rPr lang="tr-TR" sz="1600" cap="all" dirty="0" smtClean="0">
                <a:solidFill>
                  <a:schemeClr val="tx1"/>
                </a:solidFill>
                <a:latin typeface="Comic Sans MS" pitchFamily="66" charset="0"/>
                <a:cs typeface="Calibri" pitchFamily="34" charset="0"/>
              </a:rPr>
              <a:t>ADRES: </a:t>
            </a:r>
            <a:r>
              <a:rPr lang="tr-TR" sz="1600" b="0" cap="all" dirty="0" smtClean="0">
                <a:solidFill>
                  <a:schemeClr val="tx1"/>
                </a:solidFill>
                <a:latin typeface="Comic Sans MS" pitchFamily="66" charset="0"/>
                <a:cs typeface="Calibri" pitchFamily="34" charset="0"/>
              </a:rPr>
              <a:t>Largo Mustafa Kemal </a:t>
            </a:r>
            <a:r>
              <a:rPr lang="tr-TR" sz="1600" b="0" cap="all" dirty="0" err="1" smtClean="0">
                <a:solidFill>
                  <a:schemeClr val="tx1"/>
                </a:solidFill>
                <a:latin typeface="Comic Sans MS" pitchFamily="66" charset="0"/>
                <a:cs typeface="Calibri" pitchFamily="34" charset="0"/>
              </a:rPr>
              <a:t>AtatÜrk</a:t>
            </a:r>
            <a:r>
              <a:rPr lang="tr-TR" sz="1600" b="0" cap="all" dirty="0" smtClean="0">
                <a:solidFill>
                  <a:schemeClr val="tx1"/>
                </a:solidFill>
                <a:latin typeface="Comic Sans MS" pitchFamily="66" charset="0"/>
                <a:cs typeface="Calibri" pitchFamily="34" charset="0"/>
              </a:rPr>
              <a:t>, EUR</a:t>
            </a:r>
            <a:endParaRPr lang="tr-TR" sz="1600" cap="all" dirty="0" smtClean="0">
              <a:solidFill>
                <a:schemeClr val="tx1"/>
              </a:solidFill>
              <a:latin typeface="Comic Sans MS" pitchFamily="66" charset="0"/>
              <a:cs typeface="Calibri" pitchFamily="34" charset="0"/>
            </a:endParaRPr>
          </a:p>
        </p:txBody>
      </p:sp>
      <p:sp>
        <p:nvSpPr>
          <p:cNvPr id="4" name="Title 1"/>
          <p:cNvSpPr txBox="1">
            <a:spLocks/>
          </p:cNvSpPr>
          <p:nvPr/>
        </p:nvSpPr>
        <p:spPr>
          <a:xfrm>
            <a:off x="1714488" y="4214810"/>
            <a:ext cx="4714908" cy="1785950"/>
          </a:xfrm>
          <a:prstGeom prst="rect">
            <a:avLst/>
          </a:prstGeom>
        </p:spPr>
        <p:txBody>
          <a:bodyPr vert="horz" anchor="b">
            <a:normAutofit fontScale="97500"/>
          </a:bodyPr>
          <a:lstStyle/>
          <a:p>
            <a:pPr marL="0" marR="0" lvl="0" indent="0" algn="ctr" defTabSz="914400" rtl="0" eaLnBrk="1" fontAlgn="auto" latinLnBrk="0" hangingPunct="1">
              <a:lnSpc>
                <a:spcPct val="170000"/>
              </a:lnSpc>
              <a:spcBef>
                <a:spcPct val="0"/>
              </a:spcBef>
              <a:spcAft>
                <a:spcPts val="0"/>
              </a:spcAft>
              <a:buClrTx/>
              <a:buSzTx/>
              <a:buFontTx/>
              <a:buNone/>
              <a:tabLst/>
              <a:defRPr/>
            </a:pPr>
            <a:endParaRPr kumimoji="0" lang="tr-TR" sz="2400" b="1" i="0" u="none" strike="noStrike" kern="1200" cap="small" spc="0" normalizeH="0" baseline="0" noProof="0" dirty="0">
              <a:ln>
                <a:noFill/>
              </a:ln>
              <a:solidFill>
                <a:schemeClr val="tx2"/>
              </a:solidFill>
              <a:effectLst/>
              <a:uLnTx/>
              <a:uFillTx/>
              <a:latin typeface="Calibri" pitchFamily="34" charset="0"/>
              <a:ea typeface="+mj-ea"/>
              <a:cs typeface="+mj-cs"/>
            </a:endParaRPr>
          </a:p>
        </p:txBody>
      </p:sp>
      <p:sp>
        <p:nvSpPr>
          <p:cNvPr id="7" name="Rectangle 6"/>
          <p:cNvSpPr/>
          <p:nvPr/>
        </p:nvSpPr>
        <p:spPr>
          <a:xfrm>
            <a:off x="3429000" y="8001024"/>
            <a:ext cx="3429000" cy="1107996"/>
          </a:xfrm>
          <a:prstGeom prst="rect">
            <a:avLst/>
          </a:prstGeom>
        </p:spPr>
        <p:txBody>
          <a:bodyPr>
            <a:spAutoFit/>
          </a:bodyPr>
          <a:lstStyle/>
          <a:p>
            <a:pPr>
              <a:spcBef>
                <a:spcPts val="600"/>
              </a:spcBef>
              <a:buClr>
                <a:schemeClr val="accent1"/>
              </a:buClr>
              <a:buSzPct val="70000"/>
            </a:pPr>
            <a:r>
              <a:rPr lang="tr-TR" sz="1400" b="1" cap="all" dirty="0" smtClean="0">
                <a:latin typeface="Comic Sans MS" pitchFamily="66" charset="0"/>
                <a:cs typeface="Calibri" pitchFamily="34" charset="0"/>
              </a:rPr>
              <a:t>Lütfen Cevap VERİNİZ: </a:t>
            </a:r>
          </a:p>
          <a:p>
            <a:pPr>
              <a:spcBef>
                <a:spcPts val="600"/>
              </a:spcBef>
              <a:buClr>
                <a:schemeClr val="accent1"/>
              </a:buClr>
              <a:buSzPct val="70000"/>
            </a:pPr>
            <a:r>
              <a:rPr lang="tr-TR" sz="1400" b="1" cap="all" dirty="0" smtClean="0">
                <a:latin typeface="Comic Sans MS" pitchFamily="66" charset="0"/>
                <a:cs typeface="Calibri" pitchFamily="34" charset="0"/>
              </a:rPr>
              <a:t>Tel: </a:t>
            </a:r>
            <a:r>
              <a:rPr lang="tr-TR" sz="1400" cap="all" dirty="0" smtClean="0">
                <a:latin typeface="Comic Sans MS" pitchFamily="66" charset="0"/>
                <a:cs typeface="Calibri" pitchFamily="34" charset="0"/>
              </a:rPr>
              <a:t>06 4459 4200 </a:t>
            </a:r>
          </a:p>
          <a:p>
            <a:pPr>
              <a:spcBef>
                <a:spcPts val="600"/>
              </a:spcBef>
              <a:buClr>
                <a:schemeClr val="accent1"/>
              </a:buClr>
              <a:buSzPct val="70000"/>
            </a:pPr>
            <a:r>
              <a:rPr lang="tr-TR" sz="1400" b="1" cap="all" dirty="0" smtClean="0">
                <a:latin typeface="Comic Sans MS" pitchFamily="66" charset="0"/>
                <a:cs typeface="Calibri" pitchFamily="34" charset="0"/>
              </a:rPr>
              <a:t>e-posta: </a:t>
            </a:r>
            <a:r>
              <a:rPr lang="tr-TR" sz="1400" dirty="0" err="1" smtClean="0">
                <a:latin typeface="Comic Sans MS" pitchFamily="66" charset="0"/>
                <a:cs typeface="Calibri" pitchFamily="34" charset="0"/>
              </a:rPr>
              <a:t>ambasciata</a:t>
            </a:r>
            <a:r>
              <a:rPr lang="tr-TR" sz="1400" dirty="0" smtClean="0">
                <a:latin typeface="Comic Sans MS" pitchFamily="66" charset="0"/>
                <a:cs typeface="Calibri" pitchFamily="34" charset="0"/>
              </a:rPr>
              <a:t>.roma@</a:t>
            </a:r>
            <a:r>
              <a:rPr lang="tr-TR" sz="1400" dirty="0" err="1" smtClean="0">
                <a:latin typeface="Comic Sans MS" pitchFamily="66" charset="0"/>
                <a:cs typeface="Calibri" pitchFamily="34" charset="0"/>
              </a:rPr>
              <a:t>mfa</a:t>
            </a:r>
            <a:r>
              <a:rPr lang="tr-TR" sz="1400" dirty="0" smtClean="0">
                <a:latin typeface="Comic Sans MS" pitchFamily="66" charset="0"/>
                <a:cs typeface="Calibri" pitchFamily="34" charset="0"/>
              </a:rPr>
              <a:t>.gov.tr</a:t>
            </a:r>
          </a:p>
        </p:txBody>
      </p:sp>
      <p:pic>
        <p:nvPicPr>
          <p:cNvPr id="6" name="Picture 5" descr="Roma_BE_TR_600_PNG.png"/>
          <p:cNvPicPr>
            <a:picLocks noChangeAspect="1"/>
          </p:cNvPicPr>
          <p:nvPr/>
        </p:nvPicPr>
        <p:blipFill>
          <a:blip r:embed="rId2" cstate="print"/>
          <a:stretch>
            <a:fillRect/>
          </a:stretch>
        </p:blipFill>
        <p:spPr>
          <a:xfrm>
            <a:off x="260648" y="323529"/>
            <a:ext cx="1280474" cy="1512168"/>
          </a:xfrm>
          <a:prstGeom prst="rect">
            <a:avLst/>
          </a:prstGeom>
        </p:spPr>
      </p:pic>
    </p:spTree>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168</TotalTime>
  <Words>30</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Spring</vt:lpstr>
      <vt:lpstr> T.C.  ROMA BÜYÜKELÇİSİ  HAKKI AKİL VE BAYAN İNCİ AKİL    23 NİSAN ULUSAL EGEMENLİK VE ÇOCUK BAYRAMI VESİLESİYLE  25 NİSAN 2012 ÇARŞAMBA GÜNÜ  Tüm çocuklarImIzI  aİlelerİ İle bİrlİkte EUR PARKI’NdA düzenlenecek ETKİNLİĞE Beklerler </vt:lpstr>
    </vt:vector>
  </TitlesOfParts>
  <Company>Disisleri Bakanligi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 NİSAN ULUSAL EGEMENLİK VE ÇOCUK BAYRAMI VESİLESİYLE</dc:title>
  <dc:creator>cerdogan</dc:creator>
  <cp:lastModifiedBy>Esin Topçu</cp:lastModifiedBy>
  <cp:revision>25</cp:revision>
  <dcterms:created xsi:type="dcterms:W3CDTF">2011-04-18T08:22:38Z</dcterms:created>
  <dcterms:modified xsi:type="dcterms:W3CDTF">2012-04-20T09:53:10Z</dcterms:modified>
</cp:coreProperties>
</file>